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2082487-0A9E-45FC-850A-48EA8B090AB6}">
          <p14:sldIdLst>
            <p14:sldId id="257"/>
            <p14:sldId id="258"/>
            <p14:sldId id="259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0021D0-3AD7-4B98-B110-6606E0F4B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9939734-353A-4236-912C-669BFC4586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2057BB4-8AF6-4CD1-802B-24D492317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748EA-DAD4-4483-A24A-353CA0B7F0D4}" type="datetimeFigureOut">
              <a:rPr lang="es-PE" smtClean="0"/>
              <a:t>14/09/2018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6FADF91-70D6-4347-A193-EF336D454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76B1D64-738E-4B48-9036-B222E9A5A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75398-489B-4082-957C-BFB0B0BF9F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79504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926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8661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8205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515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035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87929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87929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8782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87929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87929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6214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0524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86230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715965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39" y="2104752"/>
            <a:ext cx="6276530" cy="875413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9239" y="3007116"/>
            <a:ext cx="6276530" cy="167704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baseline="0"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8585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8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875671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49492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9515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88693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61735"/>
            <a:ext cx="5378548" cy="188449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6696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9617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4733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7220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61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822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97876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4056579"/>
            <a:ext cx="6276530" cy="7172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8585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8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3" y="3083652"/>
            <a:ext cx="3227129" cy="6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033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5249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937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586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9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3581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6713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45975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39144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614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105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9" t="8966" r="10242" b="27585"/>
          <a:stretch/>
        </p:blipFill>
        <p:spPr>
          <a:xfrm>
            <a:off x="-29570" y="-7782"/>
            <a:ext cx="12251139" cy="6873565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29569" y="0"/>
            <a:ext cx="5058771" cy="6858000"/>
          </a:xfrm>
          <a:prstGeom prst="rect">
            <a:avLst/>
          </a:prstGeom>
          <a:solidFill>
            <a:srgbClr val="0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93247" rIns="93247" bIns="9324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139"/>
            <a:endParaRPr lang="en-US" sz="1223" dirty="0">
              <a:solidFill>
                <a:srgbClr val="FFFFFF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70388" y="2395075"/>
            <a:ext cx="4633333" cy="1929181"/>
          </a:xfrm>
          <a:noFill/>
        </p:spPr>
        <p:txBody>
          <a:bodyPr vert="horz" lIns="137160" tIns="91440" rIns="91440" bIns="0" rtlCol="0" anchor="b" anchorCtr="0">
            <a:normAutofit/>
          </a:bodyPr>
          <a:lstStyle>
            <a:lvl1pPr marL="0" algn="l" defTabSz="110951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95" b="0" kern="1200" cap="none" spc="-102" baseline="0" dirty="0">
                <a:solidFill>
                  <a:srgbClr val="FFB900"/>
                </a:solidFill>
                <a:latin typeface="+mn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3724" y="567038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27">
                <a:solidFill>
                  <a:schemeClr val="bg1"/>
                </a:solidFill>
              </a:defRPr>
            </a:lvl1pPr>
            <a:lvl2pPr marL="287218" indent="0">
              <a:buNone/>
              <a:defRPr sz="2040">
                <a:solidFill>
                  <a:schemeClr val="bg1"/>
                </a:solidFill>
              </a:defRPr>
            </a:lvl2pPr>
            <a:lvl3pPr marL="600055" indent="0">
              <a:buNone/>
              <a:defRPr sz="2040">
                <a:solidFill>
                  <a:schemeClr val="bg1"/>
                </a:solidFill>
              </a:defRPr>
            </a:lvl3pPr>
            <a:lvl4pPr marL="887274" indent="0">
              <a:buNone/>
              <a:defRPr sz="2040">
                <a:solidFill>
                  <a:schemeClr val="bg1"/>
                </a:solidFill>
              </a:defRPr>
            </a:lvl4pPr>
            <a:lvl5pPr marL="1127295" indent="0">
              <a:buNone/>
              <a:defRPr sz="204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87" y="224340"/>
            <a:ext cx="1737792" cy="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2679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127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1879104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879104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9652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1879104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879104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5170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702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01680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6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000246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1914205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15069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74577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26738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543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9" t="8966" r="10242" b="27585"/>
          <a:stretch/>
        </p:blipFill>
        <p:spPr>
          <a:xfrm>
            <a:off x="-29570" y="-7782"/>
            <a:ext cx="12251139" cy="6873565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" y="0"/>
            <a:ext cx="5029201" cy="6858000"/>
          </a:xfrm>
          <a:prstGeom prst="rect">
            <a:avLst/>
          </a:prstGeom>
          <a:solidFill>
            <a:srgbClr val="0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93247" rIns="93247" bIns="9324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139"/>
            <a:endParaRPr lang="en-US" sz="1223" dirty="0">
              <a:solidFill>
                <a:srgbClr val="FFFFFF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87" y="224340"/>
            <a:ext cx="1737792" cy="63906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70388" y="2395075"/>
            <a:ext cx="4633333" cy="1929181"/>
          </a:xfrm>
          <a:noFill/>
        </p:spPr>
        <p:txBody>
          <a:bodyPr vert="horz" lIns="137160" tIns="91440" rIns="91440" bIns="0" rtlCol="0" anchor="b" anchorCtr="0">
            <a:normAutofit/>
          </a:bodyPr>
          <a:lstStyle>
            <a:lvl1pPr marL="0" algn="l" defTabSz="110951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95" b="0" kern="1200" cap="none" spc="-102" baseline="0" dirty="0">
                <a:solidFill>
                  <a:srgbClr val="FFB900"/>
                </a:solidFill>
                <a:latin typeface="+mn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3724" y="567038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27">
                <a:solidFill>
                  <a:schemeClr val="bg1"/>
                </a:solidFill>
              </a:defRPr>
            </a:lvl1pPr>
            <a:lvl2pPr marL="287218" indent="0">
              <a:buNone/>
              <a:defRPr sz="2040">
                <a:solidFill>
                  <a:schemeClr val="bg1"/>
                </a:solidFill>
              </a:defRPr>
            </a:lvl2pPr>
            <a:lvl3pPr marL="600055" indent="0">
              <a:buNone/>
              <a:defRPr sz="2040">
                <a:solidFill>
                  <a:schemeClr val="bg1"/>
                </a:solidFill>
              </a:defRPr>
            </a:lvl3pPr>
            <a:lvl4pPr marL="887274" indent="0">
              <a:buNone/>
              <a:defRPr sz="2040">
                <a:solidFill>
                  <a:schemeClr val="bg1"/>
                </a:solidFill>
              </a:defRPr>
            </a:lvl4pPr>
            <a:lvl5pPr marL="1127295" indent="0">
              <a:buNone/>
              <a:defRPr sz="204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5900802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127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7856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5881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5937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76193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4" y="3083652"/>
            <a:ext cx="3227129" cy="6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5767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6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09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362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586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26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3878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952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1" t="11148" r="5121" b="21028"/>
          <a:stretch/>
        </p:blipFill>
        <p:spPr>
          <a:xfrm>
            <a:off x="0" y="0"/>
            <a:ext cx="12192000" cy="6865782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auto">
          <a:xfrm rot="10800000">
            <a:off x="-1" y="3883079"/>
            <a:ext cx="12192000" cy="3009831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60000"/>
                </a:schemeClr>
              </a:gs>
              <a:gs pos="53000">
                <a:schemeClr val="bg2">
                  <a:lumMod val="10000"/>
                  <a:alpha val="0"/>
                </a:schemeClr>
              </a:gs>
            </a:gsLst>
            <a:lin ang="4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4773829"/>
            <a:ext cx="8067824" cy="1793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96403" y="4773828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96404" y="5745801"/>
            <a:ext cx="8040659" cy="628548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745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017" y="6084311"/>
            <a:ext cx="1737792" cy="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2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81051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5398648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17818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38663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1879104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879104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20362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1879104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879104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23849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46012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4050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6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89345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016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1" t="11148" r="5121" b="21028"/>
          <a:stretch/>
        </p:blipFill>
        <p:spPr>
          <a:xfrm>
            <a:off x="0" y="0"/>
            <a:ext cx="12192000" cy="686578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 rot="10800000">
            <a:off x="-1" y="3883079"/>
            <a:ext cx="12192000" cy="3009831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60000"/>
                </a:schemeClr>
              </a:gs>
              <a:gs pos="53000">
                <a:schemeClr val="bg2">
                  <a:lumMod val="10000"/>
                  <a:alpha val="0"/>
                </a:schemeClr>
              </a:gs>
            </a:gsLst>
            <a:lin ang="4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96404" y="5745801"/>
            <a:ext cx="8040659" cy="628548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745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017" y="6084311"/>
            <a:ext cx="1737792" cy="639069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auto">
          <a:xfrm>
            <a:off x="269239" y="4773829"/>
            <a:ext cx="8067824" cy="1793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96403" y="4787297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0475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90155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28310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80990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95746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3284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9329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1091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38995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4" y="3083652"/>
            <a:ext cx="3227129" cy="6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6663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6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58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585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3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00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46AF93-0836-4C5A-A84C-65573C098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44E7C41-FD72-4FF4-A4EC-63A5EEB8F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DF6AFCF-16DE-480A-B708-8E073062E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748EA-DAD4-4483-A24A-353CA0B7F0D4}" type="datetimeFigureOut">
              <a:rPr lang="es-PE" smtClean="0"/>
              <a:t>14/09/2018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A0E4119-8D18-4013-9681-EB4741E2C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FBA3A82-B576-42FE-8E0A-641D9D81B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75398-489B-4082-957C-BFB0B0BF9F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4954352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48E9F5-FD4D-4EAD-9543-59DD41822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73729EF-3489-4893-B573-95AE67536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AA465FD-9670-4284-944D-DA771A14E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748EA-DAD4-4483-A24A-353CA0B7F0D4}" type="datetimeFigureOut">
              <a:rPr lang="es-PE" smtClean="0"/>
              <a:t>14/09/2018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47E9AE6-8AB6-4F38-A4E5-F15C249DA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A865E0B-15A3-4CC0-8AFA-95ECB8DAE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75398-489B-4082-957C-BFB0B0BF9F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8769918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2704B3-DFFC-4CD8-8FF9-02BDE27A6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86DCAEE-5134-43D5-9B6A-4FDF0AB110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958066C-305C-45A7-AD57-B049F556D9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6456122-BABC-4280-A328-2D07392BF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748EA-DAD4-4483-A24A-353CA0B7F0D4}" type="datetimeFigureOut">
              <a:rPr lang="es-PE" smtClean="0"/>
              <a:t>14/09/2018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7D41CBF-5BFB-40E0-8DF8-52DFD3CD9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22A91A6-6A59-470A-A9C9-AAE5A21D6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75398-489B-4082-957C-BFB0B0BF9F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1196980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7F59C5-55F5-4708-A07A-1FC955CEA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5D969BB-64DD-4B37-9AAC-36BD96EDE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46EFCE7-545A-4996-99B9-7BB9847565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B6BBFEF-75C3-429F-BD85-927A54BDB6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81AD929E-CF99-4892-B5CF-3EE093D648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3F36AFA5-D48A-4724-9F46-51CABC831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748EA-DAD4-4483-A24A-353CA0B7F0D4}" type="datetimeFigureOut">
              <a:rPr lang="es-PE" smtClean="0"/>
              <a:t>14/09/2018</a:t>
            </a:fld>
            <a:endParaRPr lang="es-P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C2562B5-7B20-43C6-87D5-92230521A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6F8DC444-C7DD-4054-B27B-D6ED70ED1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75398-489B-4082-957C-BFB0B0BF9F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1226574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2BB6C8-89E4-48E3-A1BE-500756225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93CC98EA-D208-490B-80DC-E34ACA11A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748EA-DAD4-4483-A24A-353CA0B7F0D4}" type="datetimeFigureOut">
              <a:rPr lang="es-PE" smtClean="0"/>
              <a:t>14/09/2018</a:t>
            </a:fld>
            <a:endParaRPr lang="es-P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ABB7BBD-8883-4A90-9877-F7BD9E895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4A7566F-F023-4874-B0B6-616B9D928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75398-489B-4082-957C-BFB0B0BF9F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5484967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316A65C-2904-447A-92D1-C84BE4BB7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748EA-DAD4-4483-A24A-353CA0B7F0D4}" type="datetimeFigureOut">
              <a:rPr lang="es-PE" smtClean="0"/>
              <a:t>14/09/2018</a:t>
            </a:fld>
            <a:endParaRPr lang="es-P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2434C1E-0493-4E90-93EC-0E55C8330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C63BD63-9036-4B3C-BC1F-0A0B369B7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75398-489B-4082-957C-BFB0B0BF9F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9033532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2B73F0-57DB-499D-8154-04082C20A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649B98C-B300-4143-961B-660B3BC0E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5B2E567-0E8F-43E5-88B3-5A50F074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C1E7E93-9648-42C0-836A-EB11F54E8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748EA-DAD4-4483-A24A-353CA0B7F0D4}" type="datetimeFigureOut">
              <a:rPr lang="es-PE" smtClean="0"/>
              <a:t>14/09/2018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A3C8267-F930-4716-A21F-7D53AAA7D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7BD7AD1-FEF6-4BA0-A056-F039D9CEC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75398-489B-4082-957C-BFB0B0BF9F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554123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C31FFA-40E7-401B-B154-D1976C35F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DA87CD9-FABB-4997-AE60-2F98C909BF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D8F7A2C-1306-4024-A41E-03EB89345E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92AF05D-B46C-4160-8356-EE36305D1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748EA-DAD4-4483-A24A-353CA0B7F0D4}" type="datetimeFigureOut">
              <a:rPr lang="es-PE" smtClean="0"/>
              <a:t>14/09/2018</a:t>
            </a:fld>
            <a:endParaRPr lang="es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008F746-5D1A-4553-9B77-B4DEF86E7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B9DBB23-443B-423A-A9A2-39D46D2C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75398-489B-4082-957C-BFB0B0BF9F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2371294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71FFCC-C8EB-4F22-8A71-FAFF90374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7D893F1-CB40-464E-81E5-ED9694157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C9076EC-8105-404A-BCEA-14A3694FF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748EA-DAD4-4483-A24A-353CA0B7F0D4}" type="datetimeFigureOut">
              <a:rPr lang="es-PE" smtClean="0"/>
              <a:t>14/09/2018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0EAB8B6-6E08-4CF0-B480-B292DFE25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5E40CF3-77D5-4305-BED0-6C2A5DD66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75398-489B-4082-957C-BFB0B0BF9F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08896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95421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1C0AA94C-79E7-435B-B25A-2EFB42F7E7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B7B40D1-2B08-462B-B16A-A47A356D11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081781C-3106-48CD-B158-66D287985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748EA-DAD4-4483-A24A-353CA0B7F0D4}" type="datetimeFigureOut">
              <a:rPr lang="es-PE" smtClean="0"/>
              <a:t>14/09/2018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3F0FA9C-644E-4BAE-AD70-C5D3A8321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A3762EA-C419-4628-97AE-588B55909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75398-489B-4082-957C-BFB0B0BF9F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45232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5831E055-7515-4D56-BCCC-D6C99CECD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044D06C-E2B5-4B21-9F69-CFD8BC157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63896B6-96A5-4676-8070-CED07AD2FA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748EA-DAD4-4483-A24A-353CA0B7F0D4}" type="datetimeFigureOut">
              <a:rPr lang="es-PE" smtClean="0"/>
              <a:t>14/09/2018</a:t>
            </a:fld>
            <a:endParaRPr lang="es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320069A-587C-49A2-A64E-8BC49B0148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589E4D4-B221-4D83-BA6E-FDAE9729C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75398-489B-4082-957C-BFB0B0BF9F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67374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  <p:sldLayoutId id="2147483713" r:id="rId55"/>
    <p:sldLayoutId id="2147483714" r:id="rId56"/>
    <p:sldLayoutId id="2147483715" r:id="rId57"/>
    <p:sldLayoutId id="2147483716" r:id="rId58"/>
    <p:sldLayoutId id="2147483717" r:id="rId59"/>
    <p:sldLayoutId id="2147483718" r:id="rId60"/>
    <p:sldLayoutId id="2147483719" r:id="rId61"/>
    <p:sldLayoutId id="2147483720" r:id="rId62"/>
    <p:sldLayoutId id="2147483721" r:id="rId63"/>
    <p:sldLayoutId id="2147483722" r:id="rId64"/>
    <p:sldLayoutId id="2147483723" r:id="rId65"/>
    <p:sldLayoutId id="2147483724" r:id="rId66"/>
    <p:sldLayoutId id="2147483725" r:id="rId67"/>
    <p:sldLayoutId id="2147483726" r:id="rId68"/>
    <p:sldLayoutId id="2147483727" r:id="rId69"/>
    <p:sldLayoutId id="2147483728" r:id="rId70"/>
    <p:sldLayoutId id="2147483729" r:id="rId71"/>
    <p:sldLayoutId id="2147483730" r:id="rId72"/>
    <p:sldLayoutId id="2147483731" r:id="rId73"/>
    <p:sldLayoutId id="2147483732" r:id="rId74"/>
    <p:sldLayoutId id="2147483733" r:id="rId75"/>
    <p:sldLayoutId id="2147483734" r:id="rId76"/>
    <p:sldLayoutId id="2147483735" r:id="rId77"/>
    <p:sldLayoutId id="2147483736" r:id="rId78"/>
    <p:sldLayoutId id="2147483737" r:id="rId79"/>
    <p:sldLayoutId id="2147483738" r:id="rId80"/>
    <p:sldLayoutId id="2147483650" r:id="rId81"/>
    <p:sldLayoutId id="2147483651" r:id="rId82"/>
    <p:sldLayoutId id="2147483652" r:id="rId83"/>
    <p:sldLayoutId id="2147483653" r:id="rId84"/>
    <p:sldLayoutId id="2147483654" r:id="rId85"/>
    <p:sldLayoutId id="2147483655" r:id="rId86"/>
    <p:sldLayoutId id="2147483656" r:id="rId87"/>
    <p:sldLayoutId id="2147483657" r:id="rId88"/>
    <p:sldLayoutId id="2147483658" r:id="rId89"/>
    <p:sldLayoutId id="2147483659" r:id="rId9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fi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1D57CC-57FE-4947-800B-5C7E167E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92" y="2113117"/>
            <a:ext cx="6276530" cy="875413"/>
          </a:xfrm>
        </p:spPr>
        <p:txBody>
          <a:bodyPr>
            <a:normAutofit fontScale="90000"/>
          </a:bodyPr>
          <a:lstStyle/>
          <a:p>
            <a:r>
              <a:rPr lang="es-PE" dirty="0" smtClean="0"/>
              <a:t>Data Science Day</a:t>
            </a:r>
            <a:endParaRPr lang="es-P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C421EE-E4F3-4035-8D8D-5103A31A6F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892" y="2988530"/>
            <a:ext cx="6276530" cy="1677043"/>
          </a:xfrm>
        </p:spPr>
        <p:txBody>
          <a:bodyPr/>
          <a:lstStyle/>
          <a:p>
            <a:r>
              <a:rPr lang="es-PE" dirty="0" smtClean="0"/>
              <a:t>VALLE GRANDE </a:t>
            </a:r>
            <a:r>
              <a:rPr lang="es-PE" dirty="0"/>
              <a:t>FEST</a:t>
            </a:r>
          </a:p>
          <a:p>
            <a:r>
              <a:rPr lang="es-PE" dirty="0" smtClean="0"/>
              <a:t>Cañete</a:t>
            </a:r>
            <a:r>
              <a:rPr lang="es-PE" dirty="0" smtClean="0"/>
              <a:t> </a:t>
            </a:r>
            <a:r>
              <a:rPr lang="es-PE" dirty="0"/>
              <a:t>– </a:t>
            </a:r>
            <a:r>
              <a:rPr lang="es-PE" dirty="0" smtClean="0"/>
              <a:t>15 Setiembre </a:t>
            </a:r>
            <a:r>
              <a:rPr lang="es-PE" dirty="0"/>
              <a:t>del </a:t>
            </a:r>
            <a:r>
              <a:rPr lang="es-PE" dirty="0" smtClean="0"/>
              <a:t>2018</a:t>
            </a:r>
            <a:endParaRPr lang="es-P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8E67CEE-3F4C-4159-94E5-53F7BEBD38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619" y="5999330"/>
            <a:ext cx="899862" cy="500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527BFF5-91B5-4ADF-AF24-8AA61120AB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323" y="6000777"/>
            <a:ext cx="1336258" cy="541317"/>
          </a:xfrm>
          <a:prstGeom prst="rect">
            <a:avLst/>
          </a:prstGeom>
        </p:spPr>
      </p:pic>
      <p:pic>
        <p:nvPicPr>
          <p:cNvPr id="1026" name="Picture 2" descr="Resultado de imagen para valle grande institut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6" y="5999330"/>
            <a:ext cx="541316" cy="54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29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4EA499-96F1-4E66-B12C-E6D9DA619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9AA81DD-0D23-4259-80B3-143CAEBD20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97518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3ECC425B-4C6B-4255-BABA-B68802FBBB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4738ECF2-2D2E-42C2-8FC1-572B89F3C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3218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6611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12</Words>
  <Application>Microsoft Office PowerPoint</Application>
  <PresentationFormat>Panorámica</PresentationFormat>
  <Paragraphs>3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12" baseType="lpstr">
      <vt:lpstr>Arial</vt:lpstr>
      <vt:lpstr>Calibri</vt:lpstr>
      <vt:lpstr>Calibri Light</vt:lpstr>
      <vt:lpstr>Consolas</vt:lpstr>
      <vt:lpstr>Segoe UI</vt:lpstr>
      <vt:lpstr>Segoe UI Semibold</vt:lpstr>
      <vt:lpstr>Wingdings</vt:lpstr>
      <vt:lpstr>Office Theme</vt:lpstr>
      <vt:lpstr>Data Science Day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Nicolas Nakasone</dc:creator>
  <cp:lastModifiedBy>Locador SJTI 12 (Nicolas Fernando Nakasone Roque)</cp:lastModifiedBy>
  <cp:revision>8</cp:revision>
  <dcterms:created xsi:type="dcterms:W3CDTF">2017-08-16T17:40:46Z</dcterms:created>
  <dcterms:modified xsi:type="dcterms:W3CDTF">2018-09-14T15:39:30Z</dcterms:modified>
</cp:coreProperties>
</file>